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8" r:id="rId1"/>
  </p:sldMasterIdLst>
  <p:sldIdLst>
    <p:sldId id="256" r:id="rId2"/>
    <p:sldId id="267" r:id="rId3"/>
    <p:sldId id="268" r:id="rId4"/>
    <p:sldId id="269" r:id="rId5"/>
    <p:sldId id="270" r:id="rId6"/>
    <p:sldId id="271" r:id="rId7"/>
    <p:sldId id="272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57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50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40949-FADB-4AB7-9CA7-F54624DF4AB7}" type="datetimeFigureOut">
              <a:rPr lang="ru-RU" smtClean="0"/>
              <a:pPr/>
              <a:t>09.04.2020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97F1B-8AB6-4E0B-9E92-1C18B094976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26541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40949-FADB-4AB7-9CA7-F54624DF4AB7}" type="datetimeFigureOut">
              <a:rPr lang="ru-RU" smtClean="0"/>
              <a:pPr/>
              <a:t>09.04.2020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97F1B-8AB6-4E0B-9E92-1C18B094976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16618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40949-FADB-4AB7-9CA7-F54624DF4AB7}" type="datetimeFigureOut">
              <a:rPr lang="ru-RU" smtClean="0"/>
              <a:pPr/>
              <a:t>09.04.2020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97F1B-8AB6-4E0B-9E92-1C18B094976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334998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40949-FADB-4AB7-9CA7-F54624DF4AB7}" type="datetimeFigureOut">
              <a:rPr lang="ru-RU" smtClean="0"/>
              <a:pPr/>
              <a:t>09.04.2020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97F1B-8AB6-4E0B-9E92-1C18B094976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3742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40949-FADB-4AB7-9CA7-F54624DF4AB7}" type="datetimeFigureOut">
              <a:rPr lang="ru-RU" smtClean="0"/>
              <a:pPr/>
              <a:t>09.04.2020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97F1B-8AB6-4E0B-9E92-1C18B094976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839580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40949-FADB-4AB7-9CA7-F54624DF4AB7}" type="datetimeFigureOut">
              <a:rPr lang="ru-RU" smtClean="0"/>
              <a:pPr/>
              <a:t>09.04.2020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97F1B-8AB6-4E0B-9E92-1C18B094976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77793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40949-FADB-4AB7-9CA7-F54624DF4AB7}" type="datetimeFigureOut">
              <a:rPr lang="ru-RU" smtClean="0"/>
              <a:pPr/>
              <a:t>09.04.2020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97F1B-8AB6-4E0B-9E92-1C18B094976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4418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40949-FADB-4AB7-9CA7-F54624DF4AB7}" type="datetimeFigureOut">
              <a:rPr lang="ru-RU" smtClean="0"/>
              <a:pPr/>
              <a:t>09.04.2020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97F1B-8AB6-4E0B-9E92-1C18B094976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88927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40949-FADB-4AB7-9CA7-F54624DF4AB7}" type="datetimeFigureOut">
              <a:rPr lang="ru-RU" smtClean="0"/>
              <a:pPr/>
              <a:t>09.04.2020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97F1B-8AB6-4E0B-9E92-1C18B094976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85643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40949-FADB-4AB7-9CA7-F54624DF4AB7}" type="datetimeFigureOut">
              <a:rPr lang="ru-RU" smtClean="0"/>
              <a:pPr/>
              <a:t>09.04.2020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97F1B-8AB6-4E0B-9E92-1C18B094976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50579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40949-FADB-4AB7-9CA7-F54624DF4AB7}" type="datetimeFigureOut">
              <a:rPr lang="ru-RU" smtClean="0"/>
              <a:pPr/>
              <a:t>09.04.2020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97F1B-8AB6-4E0B-9E92-1C18B094976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18283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40949-FADB-4AB7-9CA7-F54624DF4AB7}" type="datetimeFigureOut">
              <a:rPr lang="ru-RU" smtClean="0"/>
              <a:pPr/>
              <a:t>09.04.2020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97F1B-8AB6-4E0B-9E92-1C18B094976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52950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40949-FADB-4AB7-9CA7-F54624DF4AB7}" type="datetimeFigureOut">
              <a:rPr lang="ru-RU" smtClean="0"/>
              <a:pPr/>
              <a:t>09.04.2020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97F1B-8AB6-4E0B-9E92-1C18B094976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24793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40949-FADB-4AB7-9CA7-F54624DF4AB7}" type="datetimeFigureOut">
              <a:rPr lang="ru-RU" smtClean="0"/>
              <a:pPr/>
              <a:t>09.04.2020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97F1B-8AB6-4E0B-9E92-1C18B094976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87093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40949-FADB-4AB7-9CA7-F54624DF4AB7}" type="datetimeFigureOut">
              <a:rPr lang="ru-RU" smtClean="0"/>
              <a:pPr/>
              <a:t>09.04.2020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97F1B-8AB6-4E0B-9E92-1C18B094976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3466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40949-FADB-4AB7-9CA7-F54624DF4AB7}" type="datetimeFigureOut">
              <a:rPr lang="ru-RU" smtClean="0"/>
              <a:pPr/>
              <a:t>09.04.2020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97F1B-8AB6-4E0B-9E92-1C18B094976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07085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50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D40949-FADB-4AB7-9CA7-F54624DF4AB7}" type="datetimeFigureOut">
              <a:rPr lang="ru-RU" smtClean="0"/>
              <a:pPr/>
              <a:t>09.04.2020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57697F1B-8AB6-4E0B-9E92-1C18B094976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06429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0" r:id="rId2"/>
    <p:sldLayoutId id="2147483731" r:id="rId3"/>
    <p:sldLayoutId id="2147483732" r:id="rId4"/>
    <p:sldLayoutId id="2147483733" r:id="rId5"/>
    <p:sldLayoutId id="2147483734" r:id="rId6"/>
    <p:sldLayoutId id="2147483735" r:id="rId7"/>
    <p:sldLayoutId id="2147483736" r:id="rId8"/>
    <p:sldLayoutId id="2147483737" r:id="rId9"/>
    <p:sldLayoutId id="2147483738" r:id="rId10"/>
    <p:sldLayoutId id="2147483739" r:id="rId11"/>
    <p:sldLayoutId id="2147483740" r:id="rId12"/>
    <p:sldLayoutId id="2147483741" r:id="rId13"/>
    <p:sldLayoutId id="2147483742" r:id="rId14"/>
    <p:sldLayoutId id="2147483743" r:id="rId15"/>
    <p:sldLayoutId id="214748374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06634"/>
          </a:xfrm>
        </p:spPr>
        <p:txBody>
          <a:bodyPr/>
          <a:lstStyle/>
          <a:p>
            <a:pPr algn="ctr"/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</a:t>
            </a: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«Знакомство с жизнью и творчеством  Ф.А. Абрамова»</a:t>
            </a:r>
            <a:endParaRPr lang="ru-RU" sz="32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60704" y="4136177"/>
            <a:ext cx="10180319" cy="2289007"/>
          </a:xfrm>
        </p:spPr>
        <p:txBody>
          <a:bodyPr>
            <a:normAutofit lnSpcReduction="10000"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Февраль, 2020 г.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381795" y="245809"/>
            <a:ext cx="6096000" cy="16004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</a:t>
            </a:r>
          </a:p>
          <a:p>
            <a:pPr algn="ct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ОБЩЕОБРАЗОВАТЕЛЬНОЕ УЧРЕЖДЕНИЕ</a:t>
            </a:r>
          </a:p>
          <a:p>
            <a:pPr algn="ct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«ЯСНЕНСКАЯ СРЕДНЯЯ  ШКОЛА № 7»</a:t>
            </a:r>
          </a:p>
          <a:p>
            <a:pPr algn="ct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ОБРАЗОВАНИЯ</a:t>
            </a:r>
          </a:p>
          <a:p>
            <a:pPr algn="ct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«ПИНЕЖСКИЙ МУНИЦИПАЛЬНЫЙ РАЙОН»</a:t>
            </a:r>
          </a:p>
          <a:p>
            <a:pPr algn="ct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СТРУКТУРНОЕ ПОДРАЗДЕЛЕНИЕ</a:t>
            </a:r>
          </a:p>
          <a:p>
            <a:pPr algn="ct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«ДЕТСКИЙ САД» ПОС. ЯСНЫЙ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429795" y="4096512"/>
            <a:ext cx="6096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altLang="ru-RU" b="1" i="1" dirty="0" smtClean="0">
              <a:solidFill>
                <a:srgbClr val="8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Воспитатель:</a:t>
            </a:r>
            <a:endParaRPr lang="ru-RU" alt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Валентина </a:t>
            </a:r>
            <a:r>
              <a:rPr lang="ru-RU" altLang="ru-RU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Апполоновна</a:t>
            </a:r>
            <a:r>
              <a:rPr lang="ru-RU" alt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Манухина, 1 кв.кат. </a:t>
            </a:r>
            <a:endParaRPr lang="ru-RU" alt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b="1" i="1" dirty="0" smtClean="0">
                <a:solidFill>
                  <a:srgbClr val="800000"/>
                </a:solidFill>
              </a:rPr>
              <a:t> </a:t>
            </a:r>
            <a:endParaRPr lang="ru-RU" altLang="ru-RU" b="1" i="1" dirty="0">
              <a:solidFill>
                <a:srgbClr val="8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0953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56302902"/>
              </p:ext>
            </p:extLst>
          </p:nvPr>
        </p:nvGraphicFramePr>
        <p:xfrm>
          <a:off x="783772" y="875212"/>
          <a:ext cx="8242662" cy="52120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34547">
                  <a:extLst>
                    <a:ext uri="{9D8B030D-6E8A-4147-A177-3AD203B41FA5}">
                      <a16:colId xmlns:a16="http://schemas.microsoft.com/office/drawing/2014/main" val="4288346657"/>
                    </a:ext>
                  </a:extLst>
                </a:gridCol>
                <a:gridCol w="5708115">
                  <a:extLst>
                    <a:ext uri="{9D8B030D-6E8A-4147-A177-3AD203B41FA5}">
                      <a16:colId xmlns:a16="http://schemas.microsoft.com/office/drawing/2014/main" val="728579898"/>
                    </a:ext>
                  </a:extLst>
                </a:gridCol>
              </a:tblGrid>
              <a:tr h="38008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Художественно-эстетическое </a:t>
                      </a:r>
                      <a:r>
                        <a:rPr lang="ru-RU" sz="20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развитие</a:t>
                      </a:r>
                      <a:endParaRPr lang="ru-RU" sz="20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Коллективная работа: «Макет русской избы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».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Лепка по произведению </a:t>
                      </a:r>
                      <a:r>
                        <a:rPr lang="ru-RU" sz="20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Ф.Абрамова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 чём плачут лошади»».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Рисование на тему: «Природа </a:t>
                      </a:r>
                      <a:r>
                        <a:rPr lang="ru-RU" sz="20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Пинежского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края в произведениях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Ф.Абрамова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». 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50570067"/>
                  </a:ext>
                </a:extLst>
              </a:tr>
              <a:tr h="14112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Социально-коммуникативное развитие</a:t>
                      </a:r>
                      <a:endParaRPr lang="ru-RU" sz="20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-</a:t>
                      </a: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Обыгрывание </a:t>
                      </a: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ситуаций «Жизнь и быт русской деревни».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291712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5408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родителями: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58883043"/>
              </p:ext>
            </p:extLst>
          </p:nvPr>
        </p:nvGraphicFramePr>
        <p:xfrm>
          <a:off x="1031966" y="2129244"/>
          <a:ext cx="7654833" cy="330490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654833">
                  <a:extLst>
                    <a:ext uri="{9D8B030D-6E8A-4147-A177-3AD203B41FA5}">
                      <a16:colId xmlns:a16="http://schemas.microsoft.com/office/drawing/2014/main" val="2154403884"/>
                    </a:ext>
                  </a:extLst>
                </a:gridCol>
              </a:tblGrid>
              <a:tr h="144997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b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Папки - передвижки  «Какие  произведения </a:t>
                      </a:r>
                      <a:r>
                        <a:rPr lang="ru-RU" sz="24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Ф.Абрамова</a:t>
                      </a:r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можно     прочитать детям?»,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24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Пинежье</a:t>
                      </a:r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– наша малая Родина».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27940767"/>
                  </a:ext>
                </a:extLst>
              </a:tr>
              <a:tr h="18549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b="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ru-RU" sz="24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Участие в изготовлении макета русской избы.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Участие в литературном часе, посвящённом творчеству Фёдора Абрамова.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263520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89255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Литература: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3" y="2160589"/>
            <a:ext cx="9341877" cy="3880773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Пинежье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путешествие по реке Пинега. Москва «Советская Россия» 1988 г.</a:t>
            </a:r>
          </a:p>
          <a:p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С.Доморощенов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«Великий счастливец». Архангельск издательство «Кира» 2019 г.</a:t>
            </a:r>
          </a:p>
          <a:p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А.Алин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«Моя Веркола» фотоальбом.</a:t>
            </a:r>
          </a:p>
          <a:p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О.Рябова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«Загадочные маршруты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Пинежья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занимательный путеводитель для взрослых и детей. Архангельск 2018 г.</a:t>
            </a:r>
          </a:p>
          <a:p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О.Алина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«Веркола по всей Пинеге славится». Архангельск 2013 г.</a:t>
            </a:r>
          </a:p>
          <a:p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Ф.А.Абрамов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библиографический указатель.</a:t>
            </a:r>
          </a:p>
          <a:p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Е.Галимова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«Фёдор Абрамов и Север». Архангельск 1990 г.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4597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0"/>
            <a:ext cx="8596668" cy="193040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Уголок в группе </a:t>
            </a:r>
            <a:b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Пинежье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наш край родной»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97075" y="1776610"/>
            <a:ext cx="5582144" cy="4186607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490671" y="2238648"/>
            <a:ext cx="4323806" cy="3242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8613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0"/>
            <a:ext cx="8596668" cy="193040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Обыгрывание ситуаций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Жизнь и быт русской деревни».</a:t>
            </a: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395673" y="1853609"/>
            <a:ext cx="5381871" cy="4036403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2034" y="1853609"/>
            <a:ext cx="5381873" cy="4036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767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348343"/>
            <a:ext cx="8596668" cy="132080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Поездка в Верколу</a:t>
            </a:r>
            <a:b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Родину </a:t>
            </a:r>
            <a:b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Ф.А.Абрамова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640" y="614673"/>
            <a:ext cx="4696057" cy="6243327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34" y="2023292"/>
            <a:ext cx="3410495" cy="4547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4688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0108" y="609601"/>
            <a:ext cx="4260464" cy="568062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764" y="609600"/>
            <a:ext cx="4260467" cy="5680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1516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07067" y="447124"/>
            <a:ext cx="7766936" cy="362774"/>
          </a:xfrm>
        </p:spPr>
        <p:txBody>
          <a:bodyPr/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Изготовление макета русской избы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350" y="1242317"/>
            <a:ext cx="3839470" cy="511929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6736" y="1242317"/>
            <a:ext cx="3839470" cy="5119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7918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Макет «Русская изба»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92087" y="1999917"/>
            <a:ext cx="5089299" cy="3816974"/>
          </a:xfr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963912" y="1999915"/>
            <a:ext cx="5089302" cy="3816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143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150125"/>
            <a:ext cx="8596668" cy="1780275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Выставка рисунков на тему :</a:t>
            </a:r>
            <a:b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«Природа </a:t>
            </a:r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Пинежского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края в произведениях Фёдора Абрамова»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54006" y="1978908"/>
            <a:ext cx="4927600" cy="4386447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333320" y="2056297"/>
            <a:ext cx="4927601" cy="4231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3705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287383"/>
            <a:ext cx="8596668" cy="1643017"/>
          </a:xfrm>
        </p:spPr>
        <p:txBody>
          <a:bodyPr>
            <a:normAutofit/>
          </a:bodyPr>
          <a:lstStyle/>
          <a:p>
            <a:pPr algn="ctr"/>
            <a:r>
              <a:rPr lang="ru-RU" alt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разработки и реализации </a:t>
            </a:r>
            <a:r>
              <a:rPr lang="ru-RU" altLang="ru-RU" sz="2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проекта.</a:t>
            </a:r>
            <a:r>
              <a:rPr lang="en-US" alt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3200" b="1" dirty="0">
                <a:solidFill>
                  <a:srgbClr val="FF0066"/>
                </a:solidFill>
              </a:rPr>
              <a:t/>
            </a:r>
            <a:br>
              <a:rPr lang="ru-RU" altLang="ru-RU" sz="3200" b="1" dirty="0">
                <a:solidFill>
                  <a:srgbClr val="FF0066"/>
                </a:solidFill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045029"/>
            <a:ext cx="8596668" cy="4604448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На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пинежской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земле в деревне Веркола родился великий 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писатель Ф.А.Абрамов.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Фёдор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Александрович прожил  творческую жизнь, был  патриотом родного края, человеком беззаветно любящим  родные  </a:t>
            </a:r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пинежские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просторы. Его литературное наследие, яркое тому подтверждение. Произведения о деревенской жизни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красоте нашей природы  волнуют душу каждого.  Яркие  образы сильных, свободных людей родной земли формируют основы нравственных ценностей поколений, их связь во времени прошлого и настоящего. Именно с дошкольного возраста мы воспитываем чувство гордости за свою малую Родину, расширяем представления об истории родного края и о заслугах прославленных земляков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just">
              <a:buNone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29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2020 года мы отмечаем 100 лет со дня рождения нашего писателя – земляка Фёдора Александровича Абрамова. Поэтому в преддверии этой даты мною  было принято решение разработать и реализовать проект по ознакомлению с биографией и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творчеством писателя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49912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104503"/>
            <a:ext cx="8596668" cy="1825897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Лепка по произведению  </a:t>
            </a:r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Ф.Абрамова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«О чём лошади плачут»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827395" y="1424118"/>
            <a:ext cx="6296546" cy="4722410"/>
          </a:xfrm>
        </p:spPr>
      </p:pic>
    </p:spTree>
    <p:extLst>
      <p:ext uri="{BB962C8B-B14F-4D97-AF65-F5344CB8AC3E}">
        <p14:creationId xmlns:p14="http://schemas.microsoft.com/office/powerpoint/2010/main" val="925440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130630"/>
            <a:ext cx="8596668" cy="953587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Посещение библиотеки;</a:t>
            </a:r>
            <a:b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рассказ библиотекаря на тему: «Наш земляк».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850962" y="1803408"/>
            <a:ext cx="5520379" cy="4400386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4000" y="1924456"/>
            <a:ext cx="5530668" cy="414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9142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4262" y="1393370"/>
            <a:ext cx="5175249" cy="3881437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64527" y="1351462"/>
            <a:ext cx="5934894" cy="4451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2993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0"/>
            <a:ext cx="8596668" cy="193040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Экскурсия к памятному знаку </a:t>
            </a:r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Ф.Абрамова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пос.Ясный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0914" y="1821166"/>
            <a:ext cx="5331355" cy="3998515"/>
          </a:xfr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609067" y="1821165"/>
            <a:ext cx="5331354" cy="3998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5221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130629"/>
            <a:ext cx="8596668" cy="1799771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Литературный час, посвящённый жизни и творчеству </a:t>
            </a:r>
            <a:r>
              <a:rPr lang="ru-RU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Ф.Абрамова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835" y="1259251"/>
            <a:ext cx="5175249" cy="3881437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990009" y="2128519"/>
            <a:ext cx="5120641" cy="3840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431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56364" y="1343302"/>
            <a:ext cx="5869577" cy="4402182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167993" y="1343298"/>
            <a:ext cx="5869580" cy="4402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912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683" y="233680"/>
            <a:ext cx="8596668" cy="850537"/>
          </a:xfrm>
        </p:spPr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Спасибо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внимание.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412454" y="1707062"/>
            <a:ext cx="5551716" cy="4306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03816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3825" y="217714"/>
            <a:ext cx="8596668" cy="1320800"/>
          </a:xfrm>
        </p:spPr>
        <p:txBody>
          <a:bodyPr>
            <a:normAutofit fontScale="90000"/>
          </a:bodyPr>
          <a:lstStyle/>
          <a:p>
            <a:r>
              <a:rPr lang="ru-RU" alt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проекта:</a:t>
            </a:r>
            <a:r>
              <a:rPr lang="ru-RU" alt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знакомство</a:t>
            </a:r>
            <a:r>
              <a:rPr lang="ru-RU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детей с жизнью и творчеством писателя – земляка Фёдора Александровича Абрамова.</a:t>
            </a:r>
            <a:br>
              <a:rPr lang="ru-RU" sz="2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7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проекта</a:t>
            </a:r>
            <a:r>
              <a:rPr lang="ru-RU" alt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br>
              <a:rPr lang="ru-RU" alt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1.Познавательные</a:t>
            </a:r>
            <a:r>
              <a:rPr lang="ru-RU" sz="2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познакомить с отдельными фактами биографии нашего земляка Ф.А. Абрамова;</a:t>
            </a:r>
            <a:b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познакомить  с произведениями  </a:t>
            </a:r>
            <a:r>
              <a:rPr lang="ru-RU" sz="2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Ф.А.Абрамова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понимать их содержание;</a:t>
            </a:r>
            <a:b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обогатить знания детей о родной деревне, её прошлом.</a:t>
            </a:r>
            <a:b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2.Развивающие: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развивать умение воспринимать тексты произведений писателя  на слух;</a:t>
            </a:r>
            <a:b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развивать связную речь, умение логически излагать мысли;</a:t>
            </a:r>
            <a:b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обогащать словарный запас.</a:t>
            </a:r>
            <a:b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развивать внимание, воображение, мышление детей через  продуктивную деятельность.</a:t>
            </a:r>
            <a:b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3.Воспитательные: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воспитывать чувство любви к своей малой родине;</a:t>
            </a:r>
            <a:b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воспитывать бережное отношение к природе и  домашним животным</a:t>
            </a:r>
            <a:r>
              <a:rPr lang="ru-RU" altLang="ru-RU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106437" y="3487784"/>
            <a:ext cx="8596668" cy="2618894"/>
          </a:xfrm>
        </p:spPr>
        <p:txBody>
          <a:bodyPr/>
          <a:lstStyle/>
          <a:p>
            <a:pPr lvl="3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8476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alt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Группа: </a:t>
            </a:r>
            <a:r>
              <a:rPr lang="ru-RU" alt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подготовительная</a:t>
            </a:r>
            <a:r>
              <a:rPr lang="ru-RU" alt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Возраст</a:t>
            </a:r>
            <a:r>
              <a:rPr lang="ru-RU" alt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6 - 7 </a:t>
            </a:r>
            <a:r>
              <a:rPr lang="ru-RU" alt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лет</a:t>
            </a:r>
            <a:br>
              <a:rPr lang="ru-RU" alt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Сроки реализации</a:t>
            </a:r>
            <a:r>
              <a:rPr lang="ru-RU" alt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январь, февраль, март  2020 год.</a:t>
            </a:r>
            <a:r>
              <a:rPr lang="ru-RU" alt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Тип  проекта</a:t>
            </a:r>
            <a:r>
              <a:rPr lang="ru-RU" alt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познавательный, творческий, игровой.</a:t>
            </a:r>
            <a:r>
              <a:rPr lang="ru-RU" alt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 проекта: </a:t>
            </a:r>
            <a:r>
              <a:rPr lang="ru-RU" alt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дети, воспитатель, родители.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 flipV="1">
            <a:off x="677334" y="5059333"/>
            <a:ext cx="8596668" cy="414004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91863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alt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Ожидаемые </a:t>
            </a:r>
            <a:r>
              <a:rPr lang="ru-RU" alt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результаты:</a:t>
            </a:r>
            <a:r>
              <a:rPr lang="en-US" alt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416007"/>
            <a:ext cx="8596668" cy="3880773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знакомство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биографией и произведениями писателя – земляка </a:t>
            </a:r>
            <a:r>
              <a:rPr lang="ru-RU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Ф.А.Абрамова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умения воспринимать тексты произведений  на слух;</a:t>
            </a:r>
          </a:p>
          <a:p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связной речи, умение логически излагать мысли;</a:t>
            </a:r>
          </a:p>
          <a:p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обогащение словарного запаса.</a:t>
            </a:r>
          </a:p>
          <a:p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 внимания, воображения, мышления детей через  продуктивную деятельность;</a:t>
            </a:r>
          </a:p>
          <a:p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воспитание чувства любви к своей малой родине;</a:t>
            </a:r>
          </a:p>
          <a:p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воспитание бережного отношения к природе и  домашним животным.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7103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 smtClean="0"/>
              <a:t>Этапы проекта:</a:t>
            </a:r>
            <a:r>
              <a:rPr lang="ru-RU" sz="3200" b="1" i="1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effectLst>
                  <a:outerShdw dist="45791" dir="2021404" algn="ctr" rotWithShape="0">
                    <a:srgbClr val="9999FF"/>
                  </a:outerShdw>
                </a:effectLst>
                <a:cs typeface="Arial" panose="020B0604020202020204" pitchFamily="34" charset="0"/>
              </a:rPr>
              <a:t/>
            </a:r>
            <a:br>
              <a:rPr lang="ru-RU" sz="3200" b="1" i="1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effectLst>
                  <a:outerShdw dist="45791" dir="2021404" algn="ctr" rotWithShape="0">
                    <a:srgbClr val="9999FF"/>
                  </a:outerShdw>
                </a:effectLst>
                <a:cs typeface="Arial" panose="020B0604020202020204" pitchFamily="34" charset="0"/>
              </a:rPr>
            </a:br>
            <a:r>
              <a:rPr lang="ru-RU" sz="3200" b="1" dirty="0" smtClean="0"/>
              <a:t>1 - подготовительный</a:t>
            </a:r>
            <a:endParaRPr lang="ru-RU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spcBef>
                <a:spcPct val="50000"/>
              </a:spcBef>
            </a:pPr>
            <a:r>
              <a:rPr lang="ru-RU" alt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Постановка целей и задач проекта, актуальность </a:t>
            </a:r>
            <a:r>
              <a:rPr lang="ru-RU" alt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данной </a:t>
            </a:r>
            <a:r>
              <a:rPr lang="ru-RU" alt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темы </a:t>
            </a:r>
          </a:p>
          <a:p>
            <a:pPr>
              <a:spcBef>
                <a:spcPct val="50000"/>
              </a:spcBef>
            </a:pPr>
            <a:r>
              <a:rPr lang="ru-RU" alt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Составление перспективного планирования мероприятий.</a:t>
            </a:r>
          </a:p>
          <a:p>
            <a:pPr>
              <a:spcBef>
                <a:spcPct val="50000"/>
              </a:spcBef>
            </a:pPr>
            <a:r>
              <a:rPr lang="ru-RU" alt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Подбор наглядного материала, литературы, пособий, оборудования.  </a:t>
            </a:r>
            <a:r>
              <a:rPr lang="ru-RU" alt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ru-RU" alt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 </a:t>
            </a:r>
            <a:r>
              <a:rPr lang="ru-RU" alt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методов и форм работы с детьми и родителями по проекту.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9570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этап - основной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476103"/>
            <a:ext cx="8596668" cy="4565259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различных видов детской  </a:t>
            </a:r>
            <a:r>
              <a:rPr lang="ru-RU" sz="5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</a:t>
            </a:r>
            <a:endParaRPr lang="ru-RU" sz="51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5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5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(просмотр презентаций, </a:t>
            </a:r>
            <a:r>
              <a:rPr lang="ru-RU" sz="5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беседы, игры, экскурсия в библиотеку, </a:t>
            </a:r>
            <a:r>
              <a:rPr lang="ru-RU" sz="5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продуктивная </a:t>
            </a:r>
            <a:r>
              <a:rPr lang="ru-RU" sz="5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деятельность, чтение произведений, экскурсия на Родину </a:t>
            </a:r>
            <a:r>
              <a:rPr lang="ru-RU" sz="5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писателя, экскурсия к памятному знаку в </a:t>
            </a:r>
            <a:r>
              <a:rPr lang="ru-RU" sz="51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п.Ясный</a:t>
            </a:r>
            <a:r>
              <a:rPr lang="ru-RU" sz="5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5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51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</a:p>
          <a:p>
            <a:pPr marL="0" indent="0" algn="ctr">
              <a:buNone/>
            </a:pPr>
            <a:r>
              <a:rPr lang="ru-RU" sz="67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7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этап - заключительный</a:t>
            </a:r>
            <a:endParaRPr lang="ru-RU" sz="67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51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5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литературный час, посвящённый </a:t>
            </a:r>
            <a:r>
              <a:rPr lang="ru-RU" sz="5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жизни и творчеству </a:t>
            </a:r>
            <a:r>
              <a:rPr lang="ru-RU" sz="51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Ф.Абрамова</a:t>
            </a:r>
            <a:r>
              <a:rPr lang="ru-RU" sz="5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</a:p>
          <a:p>
            <a:r>
              <a:rPr lang="ru-RU" sz="5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выступление на педсовете.</a:t>
            </a:r>
          </a:p>
          <a:p>
            <a:pPr marL="0" indent="0">
              <a:buNone/>
            </a:pP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4428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Модель реализации проекта</a:t>
            </a:r>
            <a:b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(основной этап).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36101368"/>
              </p:ext>
            </p:extLst>
          </p:nvPr>
        </p:nvGraphicFramePr>
        <p:xfrm>
          <a:off x="783772" y="1930400"/>
          <a:ext cx="8490230" cy="462509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10672">
                  <a:extLst>
                    <a:ext uri="{9D8B030D-6E8A-4147-A177-3AD203B41FA5}">
                      <a16:colId xmlns:a16="http://schemas.microsoft.com/office/drawing/2014/main" val="3569731770"/>
                    </a:ext>
                  </a:extLst>
                </a:gridCol>
                <a:gridCol w="5879558">
                  <a:extLst>
                    <a:ext uri="{9D8B030D-6E8A-4147-A177-3AD203B41FA5}">
                      <a16:colId xmlns:a16="http://schemas.microsoft.com/office/drawing/2014/main" val="2738769475"/>
                    </a:ext>
                  </a:extLst>
                </a:gridCol>
              </a:tblGrid>
              <a:tr h="96749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Образовательная область</a:t>
                      </a:r>
                      <a:endParaRPr lang="ru-RU" sz="20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 smtClean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Виды </a:t>
                      </a:r>
                      <a:r>
                        <a:rPr lang="ru-RU" sz="20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детской деятельности:</a:t>
                      </a:r>
                      <a:endParaRPr lang="ru-RU" sz="20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04960573"/>
                  </a:ext>
                </a:extLst>
              </a:tr>
              <a:tr h="34767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Познавательное      </a:t>
                      </a:r>
                      <a:r>
                        <a:rPr lang="ru-RU" sz="20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развитие</a:t>
                      </a:r>
                      <a:endParaRPr lang="ru-RU" sz="2000" b="1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20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Показ презентаций  «</a:t>
                      </a:r>
                      <a:r>
                        <a:rPr lang="ru-RU" sz="2000" b="1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Пинежский</a:t>
                      </a:r>
                      <a:r>
                        <a:rPr lang="ru-RU" sz="20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район», «Родная деревня», «Жизнь</a:t>
                      </a:r>
                      <a:r>
                        <a:rPr lang="ru-RU" sz="2000" b="1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 творчество</a:t>
                      </a:r>
                      <a:r>
                        <a:rPr lang="ru-RU" sz="20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писателя». </a:t>
                      </a:r>
                      <a:endParaRPr lang="ru-RU" sz="2000" b="1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indent="0"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20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Оформление уголка «</a:t>
                      </a:r>
                      <a:r>
                        <a:rPr lang="ru-RU" sz="2000" b="1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Пинежье</a:t>
                      </a:r>
                      <a:r>
                        <a:rPr lang="ru-RU" sz="20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– наш край родной».                 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Беседы на тему «</a:t>
                      </a:r>
                      <a:r>
                        <a:rPr lang="ru-RU" sz="2000" b="1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Пинежские</a:t>
                      </a:r>
                      <a:r>
                        <a:rPr lang="ru-RU" sz="2000" b="1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просторы</a:t>
                      </a:r>
                      <a:r>
                        <a:rPr lang="ru-RU" sz="20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».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Экскурсия в библиотеку, рассказ библиотекаря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на тему </a:t>
                      </a:r>
                      <a:r>
                        <a:rPr lang="ru-RU" sz="20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«Наш земляк».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indent="0"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20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Экскурсия  </a:t>
                      </a: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Верколу </a:t>
                      </a:r>
                      <a:r>
                        <a:rPr lang="ru-RU" sz="20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</a:t>
                      </a:r>
                      <a:r>
                        <a:rPr lang="ru-RU" sz="2000" b="1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родину</a:t>
                      </a:r>
                      <a:r>
                        <a:rPr lang="ru-RU" sz="20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писателя.</a:t>
                      </a:r>
                    </a:p>
                    <a:p>
                      <a:pPr marL="0" indent="0"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20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Экскурсия к памятному знаку в </a:t>
                      </a:r>
                      <a:r>
                        <a:rPr lang="ru-RU" sz="2000" b="1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п.Ясный</a:t>
                      </a:r>
                      <a:r>
                        <a:rPr lang="ru-RU" sz="20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Литературный час, посвящённый творчеству </a:t>
                      </a:r>
                      <a:r>
                        <a:rPr lang="ru-RU" sz="20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Ф.Абрамова</a:t>
                      </a: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40067151"/>
                  </a:ext>
                </a:extLst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5509938" y="13156"/>
            <a:ext cx="1172116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</a:t>
            </a:r>
            <a:endParaRPr kumimoji="0" lang="ru-RU" alt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284909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13861088"/>
              </p:ext>
            </p:extLst>
          </p:nvPr>
        </p:nvGraphicFramePr>
        <p:xfrm>
          <a:off x="875211" y="1018903"/>
          <a:ext cx="8229599" cy="508145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30530">
                  <a:extLst>
                    <a:ext uri="{9D8B030D-6E8A-4147-A177-3AD203B41FA5}">
                      <a16:colId xmlns:a16="http://schemas.microsoft.com/office/drawing/2014/main" val="4181012374"/>
                    </a:ext>
                  </a:extLst>
                </a:gridCol>
                <a:gridCol w="5699069">
                  <a:extLst>
                    <a:ext uri="{9D8B030D-6E8A-4147-A177-3AD203B41FA5}">
                      <a16:colId xmlns:a16="http://schemas.microsoft.com/office/drawing/2014/main" val="3716010661"/>
                    </a:ext>
                  </a:extLst>
                </a:gridCol>
              </a:tblGrid>
              <a:tr h="324532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 smtClean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Речевое </a:t>
                      </a:r>
                      <a:r>
                        <a:rPr lang="ru-RU" sz="20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развитие</a:t>
                      </a:r>
                      <a:endParaRPr lang="ru-RU" sz="20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Чтение художественной 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литературы, беседы по содержанию: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Фёдор Абрамов «Алые олени»; </a:t>
                      </a:r>
                      <a:b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«Где лето с зимою 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встречаются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»;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«Пролетали лебеди»;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 чём плачут лошади»;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«Из рассказов </a:t>
                      </a:r>
                      <a:r>
                        <a:rPr lang="ru-RU" sz="20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Олёны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Даниловны».</a:t>
                      </a:r>
                      <a:b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Загадывание и отгадывание 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загадок на  тему «Природа и животные 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родного края».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21688836"/>
                  </a:ext>
                </a:extLst>
              </a:tr>
              <a:tr h="183612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Физическое </a:t>
                      </a:r>
                      <a:r>
                        <a:rPr lang="ru-RU" sz="20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развитие</a:t>
                      </a:r>
                      <a:endParaRPr lang="ru-RU" sz="20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Подвижные игры: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«Сахаринка»,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«Бубенцы»,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«Заря – заряница». 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988273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20974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F496CB"/>
      </a:accent1>
      <a:accent2>
        <a:srgbClr val="BC356F"/>
      </a:accent2>
      <a:accent3>
        <a:srgbClr val="E65331"/>
      </a:accent3>
      <a:accent4>
        <a:srgbClr val="F27E19"/>
      </a:accent4>
      <a:accent5>
        <a:srgbClr val="F2AC19"/>
      </a:accent5>
      <a:accent6>
        <a:srgbClr val="BC80E0"/>
      </a:accent6>
      <a:hlink>
        <a:srgbClr val="EF5285"/>
      </a:hlink>
      <a:folHlink>
        <a:srgbClr val="F77F90"/>
      </a:folHlink>
    </a:clrScheme>
    <a:fontScheme name="Аспект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23659B44-6E34-4CE8-8F0D-387DA79968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TM02900688[[fn=Аспект]]</Template>
  <TotalTime>511</TotalTime>
  <Words>542</Words>
  <Application>Microsoft Office PowerPoint</Application>
  <PresentationFormat>Широкоэкранный</PresentationFormat>
  <Paragraphs>117</Paragraphs>
  <Slides>26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2" baseType="lpstr">
      <vt:lpstr>Arial</vt:lpstr>
      <vt:lpstr>Calibri</vt:lpstr>
      <vt:lpstr>Times New Roman</vt:lpstr>
      <vt:lpstr>Trebuchet MS</vt:lpstr>
      <vt:lpstr>Wingdings 3</vt:lpstr>
      <vt:lpstr>Аспект</vt:lpstr>
      <vt:lpstr>ПРОЕКТ «Знакомство с жизнью и творчеством  Ф.А. Абрамова»</vt:lpstr>
      <vt:lpstr>Актуальность разработки и реализации проекта.  </vt:lpstr>
      <vt:lpstr>Цель проекта:  знакомство детей с жизнью и творчеством писателя – земляка Фёдора Александровича Абрамова.   Задачи проекта: 1.Познавательные:  - познакомить с отдельными фактами биографии нашего земляка Ф.А. Абрамова;  - познакомить  с произведениями  Ф.А.Абрамова, понимать их содержание;  - обогатить знания детей о родной деревне, её прошлом. 2.Развивающие:  - развивать умение воспринимать тексты произведений писателя  на слух; - развивать связную речь, умение логически излагать мысли;  обогащать словарный запас. - развивать внимание, воображение, мышление детей через  продуктивную деятельность. 3.Воспитательные:  - воспитывать чувство любви к своей малой родине;  - воспитывать бережное отношение к природе и  домашним животным </vt:lpstr>
      <vt:lpstr>Группа: подготовительная  Возраст: 6 - 7 лет  Сроки реализации: январь, февраль, март  2020 год.  Тип  проекта: познавательный, творческий, игровой.  Участники проекта: дети, воспитатель, родители.</vt:lpstr>
      <vt:lpstr>Ожидаемые результаты: </vt:lpstr>
      <vt:lpstr>Этапы проекта: 1 - подготовительный</vt:lpstr>
      <vt:lpstr>2 этап - основной</vt:lpstr>
      <vt:lpstr>Модель реализации проекта (основной этап).</vt:lpstr>
      <vt:lpstr>Презентация PowerPoint</vt:lpstr>
      <vt:lpstr>Презентация PowerPoint</vt:lpstr>
      <vt:lpstr>Работа с родителями:</vt:lpstr>
      <vt:lpstr>Литература:</vt:lpstr>
      <vt:lpstr>Уголок в группе  «Пинежье – наш край родной»</vt:lpstr>
      <vt:lpstr>Обыгрывание ситуаций  «Жизнь и быт русской деревни». </vt:lpstr>
      <vt:lpstr>Поездка в Верколу на Родину  Ф.А.Абрамова.</vt:lpstr>
      <vt:lpstr>Презентация PowerPoint</vt:lpstr>
      <vt:lpstr>Изготовление макета русской избы</vt:lpstr>
      <vt:lpstr>Макет «Русская изба»</vt:lpstr>
      <vt:lpstr>Выставка рисунков на тему : «Природа Пинежского края в произведениях Фёдора Абрамова»</vt:lpstr>
      <vt:lpstr>Лепка по произведению  Ф.Абрамова «О чём лошади плачут»</vt:lpstr>
      <vt:lpstr>Посещение библиотеки; рассказ библиотекаря на тему: «Наш земляк».</vt:lpstr>
      <vt:lpstr>Презентация PowerPoint</vt:lpstr>
      <vt:lpstr>Экскурсия к памятному знаку Ф.Абрамова  в пос.Ясный</vt:lpstr>
      <vt:lpstr>Литературный час, посвящённый жизни и творчеству Ф.Абрамова.</vt:lpstr>
      <vt:lpstr>                 </vt:lpstr>
      <vt:lpstr>                   Спасибо за внимание.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«Знакомство с творчеством Ф.А.Абрамова»</dc:title>
  <dc:creator>1</dc:creator>
  <cp:lastModifiedBy>1</cp:lastModifiedBy>
  <cp:revision>72</cp:revision>
  <dcterms:created xsi:type="dcterms:W3CDTF">2020-02-10T17:15:10Z</dcterms:created>
  <dcterms:modified xsi:type="dcterms:W3CDTF">2020-04-09T15:11:58Z</dcterms:modified>
</cp:coreProperties>
</file>